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8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3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9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5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4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2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1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1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64E0904-5ABD-4DC7-8562-C38580C95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drops of water">
            <a:extLst>
              <a:ext uri="{FF2B5EF4-FFF2-40B4-BE49-F238E27FC236}">
                <a16:creationId xmlns:a16="http://schemas.microsoft.com/office/drawing/2014/main" id="{92168A8B-C90B-EE99-7272-F1BEAAF72D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31" b="1170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9D67C5-EDC6-614A-D370-BDC7EC522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675" y="3228975"/>
            <a:ext cx="5953124" cy="2306769"/>
          </a:xfrm>
        </p:spPr>
        <p:txBody>
          <a:bodyPr anchor="b">
            <a:noAutofit/>
          </a:bodyPr>
          <a:lstStyle/>
          <a:p>
            <a:pPr algn="ctr"/>
            <a:r>
              <a:rPr lang="es-ES" dirty="0"/>
              <a:t>TERCER DÍA DEL CURSILLO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56789-B2C5-3CE9-D388-8F716F27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592499"/>
            <a:ext cx="5147960" cy="646785"/>
          </a:xfrm>
        </p:spPr>
        <p:txBody>
          <a:bodyPr>
            <a:normAutofit/>
          </a:bodyPr>
          <a:lstStyle/>
          <a:p>
            <a:pPr algn="ctr"/>
            <a:r>
              <a:rPr lang="es-ES" sz="2000" dirty="0"/>
              <a:t>Amor al mundo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47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67374-A5D2-F1C5-FF26-4AA388A56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TERCER ENCUENTRO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65B97-2B6F-AD2D-7A1F-49AE3460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EPÍSTROFE:</a:t>
            </a:r>
          </a:p>
          <a:p>
            <a:pPr lvl="1"/>
            <a:r>
              <a:rPr lang="es-ES" dirty="0"/>
              <a:t>Encuentro con uno mismo</a:t>
            </a:r>
          </a:p>
          <a:p>
            <a:endParaRPr lang="es-ES" dirty="0"/>
          </a:p>
          <a:p>
            <a:r>
              <a:rPr lang="es-ES" dirty="0">
                <a:solidFill>
                  <a:srgbClr val="FF0000"/>
                </a:solidFill>
              </a:rPr>
              <a:t>METANOIA:</a:t>
            </a:r>
          </a:p>
          <a:p>
            <a:pPr lvl="1"/>
            <a:r>
              <a:rPr lang="es-ES" dirty="0"/>
              <a:t>Encuentro con Cristo</a:t>
            </a:r>
          </a:p>
          <a:p>
            <a:endParaRPr lang="es-ES" dirty="0"/>
          </a:p>
          <a:p>
            <a:r>
              <a:rPr lang="es-ES" b="1" dirty="0">
                <a:solidFill>
                  <a:srgbClr val="FF0000"/>
                </a:solidFill>
              </a:rPr>
              <a:t>KOINONÍA:</a:t>
            </a:r>
          </a:p>
          <a:p>
            <a:pPr lvl="1"/>
            <a:r>
              <a:rPr lang="en-US" b="1" dirty="0"/>
              <a:t>Encuentro con </a:t>
            </a:r>
            <a:r>
              <a:rPr lang="en-US" b="1" dirty="0" err="1"/>
              <a:t>el</a:t>
            </a:r>
            <a:r>
              <a:rPr lang="en-US" b="1" dirty="0"/>
              <a:t> </a:t>
            </a:r>
            <a:r>
              <a:rPr lang="en-US" b="1" dirty="0" err="1"/>
              <a:t>mundo</a:t>
            </a:r>
            <a:r>
              <a:rPr lang="en-US" b="1" dirty="0"/>
              <a:t>, con </a:t>
            </a:r>
            <a:r>
              <a:rPr lang="en-US" b="1" dirty="0" err="1"/>
              <a:t>los</a:t>
            </a:r>
            <a:r>
              <a:rPr lang="en-US" b="1" dirty="0"/>
              <a:t> </a:t>
            </a:r>
            <a:r>
              <a:rPr lang="en-US" b="1" dirty="0" err="1"/>
              <a:t>demás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052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03DEB-48B2-3C2B-5B2F-24C233502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VOCACIÓN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BA62E-2800-73A4-18EC-C63D58F47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9600" dirty="0"/>
              <a:t>Misión evangelizadora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3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718A-B903-7570-699C-A56B73E0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ESTRATEGIA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B472-0030-066E-0345-6C50DAA73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“Los Cursillos de Cristiandad (el MCC) son un Movimiento de Iglesia (eclesial) que, mediante un método</a:t>
            </a: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propio, posibilitan la vivencia y la convivencia de lo fundamental cristiano, ayudan a descubrir y a realizar</a:t>
            </a:r>
            <a:r>
              <a:rPr lang="es-E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vocación personal, y propician la creación de núcleos de cristianos, que vayan </a:t>
            </a:r>
            <a:r>
              <a:rPr lang="es-E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fermentando de</a:t>
            </a:r>
            <a:r>
              <a:rPr lang="es-E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Evangelio los ambientes</a:t>
            </a:r>
            <a:r>
              <a:rPr lang="es-E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191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81EB5-35D6-FA5B-1957-0D359C426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fase de PROYECCIÓN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F89F2-2F7C-1DF6-422F-93D31A73A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930"/>
            <a:ext cx="10515600" cy="4160520"/>
          </a:xfrm>
        </p:spPr>
        <p:txBody>
          <a:bodyPr>
            <a:noAutofit/>
          </a:bodyPr>
          <a:lstStyle/>
          <a:p>
            <a:r>
              <a:rPr lang="es-ES" sz="3600" dirty="0"/>
              <a:t>OBJETIVOS:</a:t>
            </a:r>
          </a:p>
          <a:p>
            <a:pPr lvl="1"/>
            <a:r>
              <a:rPr lang="es-ES" sz="3600" dirty="0"/>
              <a:t>Inserción del cristianismo en la vida</a:t>
            </a:r>
          </a:p>
          <a:p>
            <a:pPr lvl="1"/>
            <a:r>
              <a:rPr lang="es-ES" sz="3600" dirty="0"/>
              <a:t>Evangélica fermentación</a:t>
            </a:r>
          </a:p>
          <a:p>
            <a:endParaRPr lang="es-ES" sz="3600" dirty="0"/>
          </a:p>
          <a:p>
            <a:r>
              <a:rPr lang="es-ES" sz="3600" dirty="0"/>
              <a:t>MEDIOS:</a:t>
            </a:r>
          </a:p>
          <a:p>
            <a:pPr lvl="1"/>
            <a:r>
              <a:rPr lang="es-ES" sz="3600" dirty="0"/>
              <a:t>Orientación</a:t>
            </a:r>
          </a:p>
          <a:p>
            <a:pPr lvl="1"/>
            <a:r>
              <a:rPr lang="es-ES" sz="3600" dirty="0"/>
              <a:t>Motivación</a:t>
            </a:r>
          </a:p>
        </p:txBody>
      </p:sp>
    </p:spTree>
    <p:extLst>
      <p:ext uri="{BB962C8B-B14F-4D97-AF65-F5344CB8AC3E}">
        <p14:creationId xmlns:p14="http://schemas.microsoft.com/office/powerpoint/2010/main" val="330900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9A41-FF99-7DB2-5FB6-29BD8CE7D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MENSAJE DE CRISTO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478A2-8384-4DCF-A742-7C7A559D7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“No me habéis elegido vosotros a mí, sino que yo os elegí a vosotros, y os he destinado a que vayáis y deis fruto, y vuestro fruto permanezca” </a:t>
            </a:r>
          </a:p>
          <a:p>
            <a:pPr marL="0" indent="0">
              <a:buNone/>
            </a:pPr>
            <a:endParaRPr lang="es-ES" sz="3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s-E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“Yo soy la vid, vosotros los sarmientos. El que permanece en mí y yo en él, ese da mucho fruto, porque sin mí, nada podéis hacer”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433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975F-C240-77DB-F9A4-C57B19C7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MENSAJE DE CRISTO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97F43-93EE-6686-9327-99592F50D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1472540"/>
            <a:ext cx="11210305" cy="469966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s-ES" b="1" u="sng" dirty="0"/>
              <a:t>OBJETIVOS</a:t>
            </a:r>
            <a:r>
              <a:rPr lang="es-ES" dirty="0"/>
              <a:t>:</a:t>
            </a:r>
            <a:endParaRPr lang="es-ES" sz="2800" dirty="0"/>
          </a:p>
          <a:p>
            <a:pPr marL="717550" indent="-17780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Concienciar al cursillista sobre la necesidad de ir al mundo para dar fruto.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0" indent="-17780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Urgirle a que se pregunte dónde y cómo tiene que darlo.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0" indent="-17780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Proporcionarle los medios para una vida cristiana y evangelizadora.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7550" indent="-17780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Animarle a que se deje apuntalar y acompañar por una comunidad eclesial viva.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625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2E8D-2664-9808-D483-40E3A9E07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CRISTIANO EN EL MUNDO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DBF17-577A-4945-1D35-A34732E5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75909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s-E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“Tanto amó Dios al mundo que le dio su Unigénito…” (</a:t>
            </a:r>
            <a:r>
              <a:rPr lang="es-ES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E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3,16).</a:t>
            </a:r>
            <a:endParaRPr lang="en-US" sz="2400" dirty="0"/>
          </a:p>
          <a:p>
            <a:r>
              <a:rPr lang="en-US" sz="2400" b="1" u="sng" dirty="0"/>
              <a:t>OBJETIVOS: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Que vea el mundo con una realidad dinámica, querida por Dios Creador, en la que el hombre es colaborador de Dios en la construcción del Reino.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Que conozca y se sensibilice con los signos de los tiempos a la luz del Evangelio, para descubrir la salvación de Dios, que se manifiesta en la historia.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Que tome una actitud de serenidad y esperanza cristiana ante el mal y el pecado que hay en el mundo, y sintonice con el proyecto de Dios, que todo lo creó para el bien de todos los hombres.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666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6441-84DA-6F28-62D8-95FBAE637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FERMENTACIÓN EVANGÉLICA DE LOS AMBIENTES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5058E-CF05-2E49-1930-CA04F2201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s-ES" b="1" u="sng" dirty="0"/>
              <a:t>OBJETIVOS:</a:t>
            </a:r>
            <a:endParaRPr lang="es-ES" dirty="0"/>
          </a:p>
          <a:p>
            <a:pPr marL="71755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Que aprenda a definir los ambientes, distinguiendo sus diversos rasgos y sus interrelaciones, así como su permeabilidad al Evangelio.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Que sepa estar realmente encarnado en los ambientes, pero con discernimiento y libertad.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0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Que actúe sobre las personas con atención a su entorno, así como sobre los propios ambientes.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6969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8E2E7"/>
      </a:lt2>
      <a:accent1>
        <a:srgbClr val="44B557"/>
      </a:accent1>
      <a:accent2>
        <a:srgbClr val="47B386"/>
      </a:accent2>
      <a:accent3>
        <a:srgbClr val="50AFB0"/>
      </a:accent3>
      <a:accent4>
        <a:srgbClr val="59A7E0"/>
      </a:accent4>
      <a:accent5>
        <a:srgbClr val="7789E5"/>
      </a:accent5>
      <a:accent6>
        <a:srgbClr val="7B59E0"/>
      </a:accent6>
      <a:hlink>
        <a:srgbClr val="AE69A2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446</Words>
  <Application>Microsoft Office PowerPoint</Application>
  <PresentationFormat>Panorámica</PresentationFormat>
  <Paragraphs>44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Times New Roman</vt:lpstr>
      <vt:lpstr>BrushVTI</vt:lpstr>
      <vt:lpstr>TERCER DÍA DEL CURSILLO</vt:lpstr>
      <vt:lpstr>EL TERCER ENCUENTRO</vt:lpstr>
      <vt:lpstr>VOCACIÓN</vt:lpstr>
      <vt:lpstr>ESTRATEGIA</vt:lpstr>
      <vt:lpstr>La fase de PROYECCIÓN</vt:lpstr>
      <vt:lpstr>EL MENSAJE DE CRISTO</vt:lpstr>
      <vt:lpstr>EL MENSAJE DE CRISTO</vt:lpstr>
      <vt:lpstr>CRISTIANO EN EL MUNDO</vt:lpstr>
      <vt:lpstr>FERMENTACIÓN EVANGÉLICA DE LOS AMBIENTES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TERCER DÍA DEL CURSILLO</dc:title>
  <dc:creator>Canal, Daniel</dc:creator>
  <cp:lastModifiedBy>Enrique Rodríguez</cp:lastModifiedBy>
  <cp:revision>3</cp:revision>
  <dcterms:created xsi:type="dcterms:W3CDTF">2023-02-10T08:04:03Z</dcterms:created>
  <dcterms:modified xsi:type="dcterms:W3CDTF">2023-02-27T13:52:15Z</dcterms:modified>
</cp:coreProperties>
</file>